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8" autoAdjust="0"/>
  </p:normalViewPr>
  <p:slideViewPr>
    <p:cSldViewPr>
      <p:cViewPr>
        <p:scale>
          <a:sx n="75" d="100"/>
          <a:sy n="75" d="100"/>
        </p:scale>
        <p:origin x="-246" y="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16/09/2020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r>
              <a:rPr lang="fr-FR" sz="1200" smtClean="0"/>
              <a:t/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10698</TotalTime>
  <Words>339</Words>
  <Application>Microsoft Office PowerPoint</Application>
  <PresentationFormat>Affichage à l'écran (4:3)</PresentationFormat>
  <Paragraphs>33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39</cp:revision>
  <dcterms:created xsi:type="dcterms:W3CDTF">2020-09-07T14:56:02Z</dcterms:created>
  <dcterms:modified xsi:type="dcterms:W3CDTF">2020-09-17T15:13:33Z</dcterms:modified>
</cp:coreProperties>
</file>